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media/image2.png" ContentType="image/png"/>
  <Override PartName="/ppt/media/image1.png" ContentType="image/png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292120" y="1768680"/>
            <a:ext cx="5494680" cy="438444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292120" y="1768680"/>
            <a:ext cx="5494680" cy="4384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de-DE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de-DE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de-DE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de-DE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de-DE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lang="de-DE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de-DE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F1733CA9-CB80-48A2-9812-CDE22525EDBF}" type="slidenum">
              <a:rPr lang="de-DE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lang="de-DE" sz="4800" strike="noStrike">
                <a:solidFill>
                  <a:srgbClr val="000000"/>
                </a:solidFill>
                <a:latin typeface="Arial Black"/>
                <a:ea typeface="Arial Unicode MS"/>
              </a:rPr>
              <a:t>Weblication® CMS </a:t>
            </a:r>
            <a:endParaRPr/>
          </a:p>
        </p:txBody>
      </p:sp>
      <p:sp>
        <p:nvSpPr>
          <p:cNvPr id="4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b="1" lang="de-DE" sz="4800" strike="noStrike">
                <a:solidFill>
                  <a:srgbClr val="0084d1"/>
                </a:solidFill>
                <a:latin typeface="Arial"/>
                <a:ea typeface="Arial Unicode MS"/>
              </a:rPr>
              <a:t>Testdokument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